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A396-B39E-4EC8-B1B4-C35E1486F6BD}" type="datetimeFigureOut">
              <a:rPr lang="pt-BR" smtClean="0"/>
              <a:t>30/03/2015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9E19-F5F1-4127-B329-1E5649C4ED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A396-B39E-4EC8-B1B4-C35E1486F6BD}" type="datetimeFigureOut">
              <a:rPr lang="pt-BR" smtClean="0"/>
              <a:t>30/03/2015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9E19-F5F1-4127-B329-1E5649C4ED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A396-B39E-4EC8-B1B4-C35E1486F6BD}" type="datetimeFigureOut">
              <a:rPr lang="pt-BR" smtClean="0"/>
              <a:t>30/03/2015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9E19-F5F1-4127-B329-1E5649C4ED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A396-B39E-4EC8-B1B4-C35E1486F6BD}" type="datetimeFigureOut">
              <a:rPr lang="pt-BR" smtClean="0"/>
              <a:t>30/03/2015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9E19-F5F1-4127-B329-1E5649C4ED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A396-B39E-4EC8-B1B4-C35E1486F6BD}" type="datetimeFigureOut">
              <a:rPr lang="pt-BR" smtClean="0"/>
              <a:t>30/03/2015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9E19-F5F1-4127-B329-1E5649C4ED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A396-B39E-4EC8-B1B4-C35E1486F6BD}" type="datetimeFigureOut">
              <a:rPr lang="pt-BR" smtClean="0"/>
              <a:t>30/03/2015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9E19-F5F1-4127-B329-1E5649C4ED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A396-B39E-4EC8-B1B4-C35E1486F6BD}" type="datetimeFigureOut">
              <a:rPr lang="pt-BR" smtClean="0"/>
              <a:t>30/03/2015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9E19-F5F1-4127-B329-1E5649C4ED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A396-B39E-4EC8-B1B4-C35E1486F6BD}" type="datetimeFigureOut">
              <a:rPr lang="pt-BR" smtClean="0"/>
              <a:t>30/03/2015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9E19-F5F1-4127-B329-1E5649C4ED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A396-B39E-4EC8-B1B4-C35E1486F6BD}" type="datetimeFigureOut">
              <a:rPr lang="pt-BR" smtClean="0"/>
              <a:t>30/03/2015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9E19-F5F1-4127-B329-1E5649C4ED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A396-B39E-4EC8-B1B4-C35E1486F6BD}" type="datetimeFigureOut">
              <a:rPr lang="pt-BR" smtClean="0"/>
              <a:t>30/03/2015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9E19-F5F1-4127-B329-1E5649C4ED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A396-B39E-4EC8-B1B4-C35E1486F6BD}" type="datetimeFigureOut">
              <a:rPr lang="pt-BR" smtClean="0"/>
              <a:t>30/03/2015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9E19-F5F1-4127-B329-1E5649C4ED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BA396-B39E-4EC8-B1B4-C35E1486F6BD}" type="datetimeFigureOut">
              <a:rPr lang="pt-BR" smtClean="0"/>
              <a:t>30/03/2015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69E19-F5F1-4127-B329-1E5649C4ED6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Grupo 123"/>
          <p:cNvGrpSpPr/>
          <p:nvPr/>
        </p:nvGrpSpPr>
        <p:grpSpPr>
          <a:xfrm>
            <a:off x="4283968" y="1556792"/>
            <a:ext cx="425698" cy="407442"/>
            <a:chOff x="4716016" y="1988840"/>
            <a:chExt cx="425698" cy="407442"/>
          </a:xfrm>
        </p:grpSpPr>
        <p:sp>
          <p:nvSpPr>
            <p:cNvPr id="121" name="Retângulo 120"/>
            <p:cNvSpPr/>
            <p:nvPr/>
          </p:nvSpPr>
          <p:spPr>
            <a:xfrm>
              <a:off x="4932040" y="2132856"/>
              <a:ext cx="72008" cy="7200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800" dirty="0">
                <a:solidFill>
                  <a:schemeClr val="tx1"/>
                </a:solidFill>
              </a:endParaRPr>
            </a:p>
          </p:txBody>
        </p:sp>
        <p:sp>
          <p:nvSpPr>
            <p:cNvPr id="119" name="Forma livre 5"/>
            <p:cNvSpPr/>
            <p:nvPr/>
          </p:nvSpPr>
          <p:spPr>
            <a:xfrm>
              <a:off x="4716016" y="1988840"/>
              <a:ext cx="360040" cy="407442"/>
            </a:xfrm>
            <a:custGeom>
              <a:avLst/>
              <a:gdLst>
                <a:gd name="connsiteX0" fmla="*/ 0 w 793215"/>
                <a:gd name="connsiteY0" fmla="*/ 0 h 716096"/>
                <a:gd name="connsiteX1" fmla="*/ 0 w 793215"/>
                <a:gd name="connsiteY1" fmla="*/ 352540 h 716096"/>
                <a:gd name="connsiteX2" fmla="*/ 198304 w 793215"/>
                <a:gd name="connsiteY2" fmla="*/ 352540 h 716096"/>
                <a:gd name="connsiteX3" fmla="*/ 198304 w 793215"/>
                <a:gd name="connsiteY3" fmla="*/ 716096 h 716096"/>
                <a:gd name="connsiteX4" fmla="*/ 583894 w 793215"/>
                <a:gd name="connsiteY4" fmla="*/ 716096 h 716096"/>
                <a:gd name="connsiteX5" fmla="*/ 583894 w 793215"/>
                <a:gd name="connsiteY5" fmla="*/ 363557 h 716096"/>
                <a:gd name="connsiteX6" fmla="*/ 793215 w 793215"/>
                <a:gd name="connsiteY6" fmla="*/ 363557 h 716096"/>
                <a:gd name="connsiteX7" fmla="*/ 793215 w 793215"/>
                <a:gd name="connsiteY7" fmla="*/ 22034 h 716096"/>
                <a:gd name="connsiteX8" fmla="*/ 0 w 793215"/>
                <a:gd name="connsiteY8" fmla="*/ 0 h 716096"/>
                <a:gd name="connsiteX0" fmla="*/ 0 w 793215"/>
                <a:gd name="connsiteY0" fmla="*/ 0 h 716096"/>
                <a:gd name="connsiteX1" fmla="*/ 0 w 793215"/>
                <a:gd name="connsiteY1" fmla="*/ 352540 h 716096"/>
                <a:gd name="connsiteX2" fmla="*/ 198304 w 793215"/>
                <a:gd name="connsiteY2" fmla="*/ 352540 h 716096"/>
                <a:gd name="connsiteX3" fmla="*/ 198304 w 793215"/>
                <a:gd name="connsiteY3" fmla="*/ 716096 h 716096"/>
                <a:gd name="connsiteX4" fmla="*/ 583894 w 793215"/>
                <a:gd name="connsiteY4" fmla="*/ 716096 h 716096"/>
                <a:gd name="connsiteX5" fmla="*/ 583894 w 793215"/>
                <a:gd name="connsiteY5" fmla="*/ 363557 h 716096"/>
                <a:gd name="connsiteX6" fmla="*/ 793215 w 793215"/>
                <a:gd name="connsiteY6" fmla="*/ 363557 h 716096"/>
                <a:gd name="connsiteX7" fmla="*/ 792088 w 793215"/>
                <a:gd name="connsiteY7" fmla="*/ 0 h 716096"/>
                <a:gd name="connsiteX8" fmla="*/ 0 w 793215"/>
                <a:gd name="connsiteY8" fmla="*/ 0 h 716096"/>
                <a:gd name="connsiteX0" fmla="*/ 0 w 793215"/>
                <a:gd name="connsiteY0" fmla="*/ 0 h 716096"/>
                <a:gd name="connsiteX1" fmla="*/ 0 w 793215"/>
                <a:gd name="connsiteY1" fmla="*/ 352540 h 716096"/>
                <a:gd name="connsiteX2" fmla="*/ 198304 w 793215"/>
                <a:gd name="connsiteY2" fmla="*/ 352540 h 716096"/>
                <a:gd name="connsiteX3" fmla="*/ 198304 w 793215"/>
                <a:gd name="connsiteY3" fmla="*/ 716096 h 716096"/>
                <a:gd name="connsiteX4" fmla="*/ 594911 w 793215"/>
                <a:gd name="connsiteY4" fmla="*/ 385513 h 716096"/>
                <a:gd name="connsiteX5" fmla="*/ 583894 w 793215"/>
                <a:gd name="connsiteY5" fmla="*/ 363557 h 716096"/>
                <a:gd name="connsiteX6" fmla="*/ 793215 w 793215"/>
                <a:gd name="connsiteY6" fmla="*/ 363557 h 716096"/>
                <a:gd name="connsiteX7" fmla="*/ 792088 w 793215"/>
                <a:gd name="connsiteY7" fmla="*/ 0 h 716096"/>
                <a:gd name="connsiteX8" fmla="*/ 0 w 793215"/>
                <a:gd name="connsiteY8" fmla="*/ 0 h 716096"/>
                <a:gd name="connsiteX0" fmla="*/ 0 w 793215"/>
                <a:gd name="connsiteY0" fmla="*/ 0 h 385513"/>
                <a:gd name="connsiteX1" fmla="*/ 0 w 793215"/>
                <a:gd name="connsiteY1" fmla="*/ 352540 h 385513"/>
                <a:gd name="connsiteX2" fmla="*/ 198304 w 793215"/>
                <a:gd name="connsiteY2" fmla="*/ 352540 h 385513"/>
                <a:gd name="connsiteX3" fmla="*/ 198304 w 793215"/>
                <a:gd name="connsiteY3" fmla="*/ 385513 h 385513"/>
                <a:gd name="connsiteX4" fmla="*/ 594911 w 793215"/>
                <a:gd name="connsiteY4" fmla="*/ 385513 h 385513"/>
                <a:gd name="connsiteX5" fmla="*/ 583894 w 793215"/>
                <a:gd name="connsiteY5" fmla="*/ 363557 h 385513"/>
                <a:gd name="connsiteX6" fmla="*/ 793215 w 793215"/>
                <a:gd name="connsiteY6" fmla="*/ 363557 h 385513"/>
                <a:gd name="connsiteX7" fmla="*/ 792088 w 793215"/>
                <a:gd name="connsiteY7" fmla="*/ 0 h 385513"/>
                <a:gd name="connsiteX8" fmla="*/ 0 w 793215"/>
                <a:gd name="connsiteY8" fmla="*/ 0 h 385513"/>
                <a:gd name="connsiteX0" fmla="*/ 0 w 793215"/>
                <a:gd name="connsiteY0" fmla="*/ 0 h 449765"/>
                <a:gd name="connsiteX1" fmla="*/ 0 w 793215"/>
                <a:gd name="connsiteY1" fmla="*/ 352540 h 449765"/>
                <a:gd name="connsiteX2" fmla="*/ 198304 w 793215"/>
                <a:gd name="connsiteY2" fmla="*/ 352540 h 449765"/>
                <a:gd name="connsiteX3" fmla="*/ 198304 w 793215"/>
                <a:gd name="connsiteY3" fmla="*/ 385513 h 449765"/>
                <a:gd name="connsiteX4" fmla="*/ 594911 w 793215"/>
                <a:gd name="connsiteY4" fmla="*/ 449765 h 449765"/>
                <a:gd name="connsiteX5" fmla="*/ 583894 w 793215"/>
                <a:gd name="connsiteY5" fmla="*/ 363557 h 449765"/>
                <a:gd name="connsiteX6" fmla="*/ 793215 w 793215"/>
                <a:gd name="connsiteY6" fmla="*/ 363557 h 449765"/>
                <a:gd name="connsiteX7" fmla="*/ 792088 w 793215"/>
                <a:gd name="connsiteY7" fmla="*/ 0 h 449765"/>
                <a:gd name="connsiteX8" fmla="*/ 0 w 793215"/>
                <a:gd name="connsiteY8" fmla="*/ 0 h 449765"/>
                <a:gd name="connsiteX0" fmla="*/ 0 w 793215"/>
                <a:gd name="connsiteY0" fmla="*/ 0 h 385513"/>
                <a:gd name="connsiteX1" fmla="*/ 0 w 793215"/>
                <a:gd name="connsiteY1" fmla="*/ 352540 h 385513"/>
                <a:gd name="connsiteX2" fmla="*/ 198304 w 793215"/>
                <a:gd name="connsiteY2" fmla="*/ 352540 h 385513"/>
                <a:gd name="connsiteX3" fmla="*/ 198304 w 793215"/>
                <a:gd name="connsiteY3" fmla="*/ 385513 h 385513"/>
                <a:gd name="connsiteX4" fmla="*/ 583894 w 793215"/>
                <a:gd name="connsiteY4" fmla="*/ 363557 h 385513"/>
                <a:gd name="connsiteX5" fmla="*/ 793215 w 793215"/>
                <a:gd name="connsiteY5" fmla="*/ 363557 h 385513"/>
                <a:gd name="connsiteX6" fmla="*/ 792088 w 793215"/>
                <a:gd name="connsiteY6" fmla="*/ 0 h 385513"/>
                <a:gd name="connsiteX7" fmla="*/ 0 w 793215"/>
                <a:gd name="connsiteY7" fmla="*/ 0 h 385513"/>
                <a:gd name="connsiteX0" fmla="*/ 0 w 793215"/>
                <a:gd name="connsiteY0" fmla="*/ 0 h 363557"/>
                <a:gd name="connsiteX1" fmla="*/ 0 w 793215"/>
                <a:gd name="connsiteY1" fmla="*/ 352540 h 363557"/>
                <a:gd name="connsiteX2" fmla="*/ 198304 w 793215"/>
                <a:gd name="connsiteY2" fmla="*/ 352540 h 363557"/>
                <a:gd name="connsiteX3" fmla="*/ 583894 w 793215"/>
                <a:gd name="connsiteY3" fmla="*/ 363557 h 363557"/>
                <a:gd name="connsiteX4" fmla="*/ 793215 w 793215"/>
                <a:gd name="connsiteY4" fmla="*/ 363557 h 363557"/>
                <a:gd name="connsiteX5" fmla="*/ 792088 w 793215"/>
                <a:gd name="connsiteY5" fmla="*/ 0 h 363557"/>
                <a:gd name="connsiteX6" fmla="*/ 0 w 793215"/>
                <a:gd name="connsiteY6" fmla="*/ 0 h 36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3215" h="363557">
                  <a:moveTo>
                    <a:pt x="0" y="0"/>
                  </a:moveTo>
                  <a:lnTo>
                    <a:pt x="0" y="352540"/>
                  </a:lnTo>
                  <a:lnTo>
                    <a:pt x="198304" y="352540"/>
                  </a:lnTo>
                  <a:lnTo>
                    <a:pt x="583894" y="363557"/>
                  </a:lnTo>
                  <a:lnTo>
                    <a:pt x="793215" y="363557"/>
                  </a:lnTo>
                  <a:cubicBezTo>
                    <a:pt x="792839" y="242371"/>
                    <a:pt x="792464" y="121186"/>
                    <a:pt x="792088" y="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0" name="Retângulo 119"/>
            <p:cNvSpPr/>
            <p:nvPr/>
          </p:nvSpPr>
          <p:spPr>
            <a:xfrm>
              <a:off x="4788024" y="2132856"/>
              <a:ext cx="72008" cy="7200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2" name="CaixaDeTexto 121"/>
            <p:cNvSpPr txBox="1"/>
            <p:nvPr/>
          </p:nvSpPr>
          <p:spPr>
            <a:xfrm>
              <a:off x="4819778" y="2009481"/>
              <a:ext cx="321936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500" dirty="0" smtClean="0"/>
                <a:t>GND</a:t>
              </a:r>
              <a:endParaRPr lang="pt-BR" sz="500" dirty="0"/>
            </a:p>
          </p:txBody>
        </p:sp>
      </p:grpSp>
      <p:sp>
        <p:nvSpPr>
          <p:cNvPr id="5" name="CaixaDeTexto 4"/>
          <p:cNvSpPr txBox="1"/>
          <p:nvPr/>
        </p:nvSpPr>
        <p:spPr>
          <a:xfrm>
            <a:off x="539552" y="260648"/>
            <a:ext cx="886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Catraca</a:t>
            </a:r>
            <a:endParaRPr lang="pt-BR" dirty="0"/>
          </a:p>
        </p:txBody>
      </p:sp>
      <p:grpSp>
        <p:nvGrpSpPr>
          <p:cNvPr id="66" name="Grupo 65"/>
          <p:cNvGrpSpPr/>
          <p:nvPr/>
        </p:nvGrpSpPr>
        <p:grpSpPr>
          <a:xfrm>
            <a:off x="539552" y="692696"/>
            <a:ext cx="2736304" cy="2520280"/>
            <a:chOff x="539552" y="692696"/>
            <a:chExt cx="2736304" cy="2520280"/>
          </a:xfrm>
        </p:grpSpPr>
        <p:sp>
          <p:nvSpPr>
            <p:cNvPr id="4" name="Retângulo 3"/>
            <p:cNvSpPr/>
            <p:nvPr/>
          </p:nvSpPr>
          <p:spPr>
            <a:xfrm>
              <a:off x="539552" y="692696"/>
              <a:ext cx="2736304" cy="21602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34" name="Grupo 33"/>
            <p:cNvGrpSpPr/>
            <p:nvPr/>
          </p:nvGrpSpPr>
          <p:grpSpPr>
            <a:xfrm>
              <a:off x="755576" y="908720"/>
              <a:ext cx="1075038" cy="2304256"/>
              <a:chOff x="1259632" y="1268760"/>
              <a:chExt cx="1075038" cy="2304256"/>
            </a:xfrm>
          </p:grpSpPr>
          <p:grpSp>
            <p:nvGrpSpPr>
              <p:cNvPr id="28" name="Grupo 27"/>
              <p:cNvGrpSpPr/>
              <p:nvPr/>
            </p:nvGrpSpPr>
            <p:grpSpPr>
              <a:xfrm>
                <a:off x="1331640" y="1916832"/>
                <a:ext cx="864096" cy="1656184"/>
                <a:chOff x="4427984" y="1340768"/>
                <a:chExt cx="864096" cy="1656184"/>
              </a:xfrm>
            </p:grpSpPr>
            <p:sp>
              <p:nvSpPr>
                <p:cNvPr id="6" name="Forma livre 5"/>
                <p:cNvSpPr/>
                <p:nvPr/>
              </p:nvSpPr>
              <p:spPr>
                <a:xfrm>
                  <a:off x="4427984" y="1340768"/>
                  <a:ext cx="864096" cy="802535"/>
                </a:xfrm>
                <a:custGeom>
                  <a:avLst/>
                  <a:gdLst>
                    <a:gd name="connsiteX0" fmla="*/ 0 w 793215"/>
                    <a:gd name="connsiteY0" fmla="*/ 0 h 716096"/>
                    <a:gd name="connsiteX1" fmla="*/ 0 w 793215"/>
                    <a:gd name="connsiteY1" fmla="*/ 352540 h 716096"/>
                    <a:gd name="connsiteX2" fmla="*/ 198304 w 793215"/>
                    <a:gd name="connsiteY2" fmla="*/ 352540 h 716096"/>
                    <a:gd name="connsiteX3" fmla="*/ 198304 w 793215"/>
                    <a:gd name="connsiteY3" fmla="*/ 716096 h 716096"/>
                    <a:gd name="connsiteX4" fmla="*/ 583894 w 793215"/>
                    <a:gd name="connsiteY4" fmla="*/ 716096 h 716096"/>
                    <a:gd name="connsiteX5" fmla="*/ 583894 w 793215"/>
                    <a:gd name="connsiteY5" fmla="*/ 363557 h 716096"/>
                    <a:gd name="connsiteX6" fmla="*/ 793215 w 793215"/>
                    <a:gd name="connsiteY6" fmla="*/ 363557 h 716096"/>
                    <a:gd name="connsiteX7" fmla="*/ 793215 w 793215"/>
                    <a:gd name="connsiteY7" fmla="*/ 22034 h 716096"/>
                    <a:gd name="connsiteX8" fmla="*/ 0 w 793215"/>
                    <a:gd name="connsiteY8" fmla="*/ 0 h 716096"/>
                    <a:gd name="connsiteX0" fmla="*/ 0 w 793215"/>
                    <a:gd name="connsiteY0" fmla="*/ 0 h 716096"/>
                    <a:gd name="connsiteX1" fmla="*/ 0 w 793215"/>
                    <a:gd name="connsiteY1" fmla="*/ 352540 h 716096"/>
                    <a:gd name="connsiteX2" fmla="*/ 198304 w 793215"/>
                    <a:gd name="connsiteY2" fmla="*/ 352540 h 716096"/>
                    <a:gd name="connsiteX3" fmla="*/ 198304 w 793215"/>
                    <a:gd name="connsiteY3" fmla="*/ 716096 h 716096"/>
                    <a:gd name="connsiteX4" fmla="*/ 583894 w 793215"/>
                    <a:gd name="connsiteY4" fmla="*/ 716096 h 716096"/>
                    <a:gd name="connsiteX5" fmla="*/ 583894 w 793215"/>
                    <a:gd name="connsiteY5" fmla="*/ 363557 h 716096"/>
                    <a:gd name="connsiteX6" fmla="*/ 793215 w 793215"/>
                    <a:gd name="connsiteY6" fmla="*/ 363557 h 716096"/>
                    <a:gd name="connsiteX7" fmla="*/ 792088 w 793215"/>
                    <a:gd name="connsiteY7" fmla="*/ 0 h 716096"/>
                    <a:gd name="connsiteX8" fmla="*/ 0 w 793215"/>
                    <a:gd name="connsiteY8" fmla="*/ 0 h 716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793215" h="716096">
                      <a:moveTo>
                        <a:pt x="0" y="0"/>
                      </a:moveTo>
                      <a:lnTo>
                        <a:pt x="0" y="352540"/>
                      </a:lnTo>
                      <a:lnTo>
                        <a:pt x="198304" y="352540"/>
                      </a:lnTo>
                      <a:lnTo>
                        <a:pt x="198304" y="716096"/>
                      </a:lnTo>
                      <a:lnTo>
                        <a:pt x="583894" y="716096"/>
                      </a:lnTo>
                      <a:lnTo>
                        <a:pt x="583894" y="363557"/>
                      </a:lnTo>
                      <a:lnTo>
                        <a:pt x="793215" y="363557"/>
                      </a:lnTo>
                      <a:cubicBezTo>
                        <a:pt x="792839" y="242371"/>
                        <a:pt x="792464" y="121186"/>
                        <a:pt x="792088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7" name="Elipse 6"/>
                <p:cNvSpPr/>
                <p:nvPr/>
              </p:nvSpPr>
              <p:spPr>
                <a:xfrm>
                  <a:off x="4499992" y="1412776"/>
                  <a:ext cx="72008" cy="72008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>
                    <a:solidFill>
                      <a:schemeClr val="accent6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8" name="Elipse 7"/>
                <p:cNvSpPr/>
                <p:nvPr/>
              </p:nvSpPr>
              <p:spPr>
                <a:xfrm>
                  <a:off x="5148064" y="1412776"/>
                  <a:ext cx="72008" cy="72008"/>
                </a:xfrm>
                <a:prstGeom prst="ellipse">
                  <a:avLst/>
                </a:prstGeom>
                <a:noFill/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>
                    <a:solidFill>
                      <a:schemeClr val="accent6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9" name="Elipse 8"/>
                <p:cNvSpPr/>
                <p:nvPr/>
              </p:nvSpPr>
              <p:spPr>
                <a:xfrm>
                  <a:off x="4716016" y="1412776"/>
                  <a:ext cx="72008" cy="72008"/>
                </a:xfrm>
                <a:prstGeom prst="ellipse">
                  <a:avLst/>
                </a:prstGeom>
                <a:solidFill>
                  <a:schemeClr val="accent6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>
                    <a:solidFill>
                      <a:schemeClr val="accent6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0" name="Elipse 9"/>
                <p:cNvSpPr/>
                <p:nvPr/>
              </p:nvSpPr>
              <p:spPr>
                <a:xfrm>
                  <a:off x="4932040" y="1412776"/>
                  <a:ext cx="72008" cy="72008"/>
                </a:xfrm>
                <a:prstGeom prst="ellipse">
                  <a:avLst/>
                </a:prstGeom>
                <a:noFill/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>
                    <a:solidFill>
                      <a:schemeClr val="accent6">
                        <a:lumMod val="50000"/>
                      </a:schemeClr>
                    </a:solidFill>
                  </a:endParaRPr>
                </a:p>
              </p:txBody>
            </p:sp>
            <p:cxnSp>
              <p:nvCxnSpPr>
                <p:cNvPr id="12" name="Conector reto 11"/>
                <p:cNvCxnSpPr>
                  <a:stCxn id="7" idx="4"/>
                </p:cNvCxnSpPr>
                <p:nvPr/>
              </p:nvCxnSpPr>
              <p:spPr>
                <a:xfrm>
                  <a:off x="4535996" y="1484784"/>
                  <a:ext cx="36004" cy="1512168"/>
                </a:xfrm>
                <a:prstGeom prst="line">
                  <a:avLst/>
                </a:prstGeom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Conector reto 16"/>
                <p:cNvCxnSpPr>
                  <a:stCxn id="10" idx="4"/>
                </p:cNvCxnSpPr>
                <p:nvPr/>
              </p:nvCxnSpPr>
              <p:spPr>
                <a:xfrm>
                  <a:off x="4968044" y="1484784"/>
                  <a:ext cx="36004" cy="1512168"/>
                </a:xfrm>
                <a:prstGeom prst="line">
                  <a:avLst/>
                </a:prstGeom>
                <a:ln>
                  <a:solidFill>
                    <a:schemeClr val="accent6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ector reto 21"/>
                <p:cNvCxnSpPr>
                  <a:stCxn id="9" idx="4"/>
                </p:cNvCxnSpPr>
                <p:nvPr/>
              </p:nvCxnSpPr>
              <p:spPr>
                <a:xfrm>
                  <a:off x="4752020" y="1484784"/>
                  <a:ext cx="36004" cy="1512168"/>
                </a:xfrm>
                <a:prstGeom prst="line">
                  <a:avLst/>
                </a:prstGeom>
                <a:ln>
                  <a:solidFill>
                    <a:schemeClr val="accent6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to 24"/>
                <p:cNvCxnSpPr>
                  <a:stCxn id="8" idx="4"/>
                </p:cNvCxnSpPr>
                <p:nvPr/>
              </p:nvCxnSpPr>
              <p:spPr>
                <a:xfrm>
                  <a:off x="5184068" y="1484784"/>
                  <a:ext cx="36004" cy="1512168"/>
                </a:xfrm>
                <a:prstGeom prst="line">
                  <a:avLst/>
                </a:prstGeom>
                <a:ln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Conector de seta reta 29"/>
              <p:cNvCxnSpPr>
                <a:endCxn id="33" idx="2"/>
              </p:cNvCxnSpPr>
              <p:nvPr/>
            </p:nvCxnSpPr>
            <p:spPr>
              <a:xfrm flipV="1">
                <a:off x="1763688" y="1545759"/>
                <a:ext cx="33463" cy="371073"/>
              </a:xfrm>
              <a:prstGeom prst="straightConnector1">
                <a:avLst/>
              </a:prstGeom>
              <a:ln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CaixaDeTexto 32"/>
              <p:cNvSpPr txBox="1"/>
              <p:nvPr/>
            </p:nvSpPr>
            <p:spPr>
              <a:xfrm>
                <a:off x="1259632" y="1268760"/>
                <a:ext cx="10750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200" dirty="0" smtClean="0"/>
                  <a:t>Sensor de giro</a:t>
                </a:r>
                <a:endParaRPr lang="pt-BR" sz="1200" dirty="0"/>
              </a:p>
            </p:txBody>
          </p:sp>
        </p:grpSp>
        <p:grpSp>
          <p:nvGrpSpPr>
            <p:cNvPr id="59" name="Grupo 58"/>
            <p:cNvGrpSpPr/>
            <p:nvPr/>
          </p:nvGrpSpPr>
          <p:grpSpPr>
            <a:xfrm>
              <a:off x="1907704" y="908720"/>
              <a:ext cx="1167307" cy="2304256"/>
              <a:chOff x="1907704" y="908720"/>
              <a:chExt cx="1167307" cy="2304256"/>
            </a:xfrm>
          </p:grpSpPr>
          <p:cxnSp>
            <p:nvCxnSpPr>
              <p:cNvPr id="39" name="Conector reto 38"/>
              <p:cNvCxnSpPr>
                <a:stCxn id="36" idx="4"/>
              </p:cNvCxnSpPr>
              <p:nvPr/>
            </p:nvCxnSpPr>
            <p:spPr>
              <a:xfrm>
                <a:off x="2159732" y="1844824"/>
                <a:ext cx="36004" cy="136815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to 42"/>
              <p:cNvCxnSpPr>
                <a:stCxn id="37" idx="4"/>
              </p:cNvCxnSpPr>
              <p:nvPr/>
            </p:nvCxnSpPr>
            <p:spPr>
              <a:xfrm>
                <a:off x="2447764" y="1844824"/>
                <a:ext cx="36004" cy="136815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upo 46"/>
              <p:cNvGrpSpPr/>
              <p:nvPr/>
            </p:nvGrpSpPr>
            <p:grpSpPr>
              <a:xfrm>
                <a:off x="2008290" y="1484784"/>
                <a:ext cx="582211" cy="504056"/>
                <a:chOff x="2008290" y="1484784"/>
                <a:chExt cx="582211" cy="504056"/>
              </a:xfrm>
            </p:grpSpPr>
            <p:sp>
              <p:nvSpPr>
                <p:cNvPr id="35" name="Retângulo 34"/>
                <p:cNvSpPr/>
                <p:nvPr/>
              </p:nvSpPr>
              <p:spPr>
                <a:xfrm>
                  <a:off x="2051720" y="1556792"/>
                  <a:ext cx="504056" cy="432048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36" name="Elipse 35"/>
                <p:cNvSpPr/>
                <p:nvPr/>
              </p:nvSpPr>
              <p:spPr>
                <a:xfrm>
                  <a:off x="2123728" y="1772816"/>
                  <a:ext cx="72008" cy="72008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37" name="Elipse 36"/>
                <p:cNvSpPr/>
                <p:nvPr/>
              </p:nvSpPr>
              <p:spPr>
                <a:xfrm>
                  <a:off x="2411760" y="1772816"/>
                  <a:ext cx="72008" cy="72008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46" name="CaixaDeTexto 45"/>
                <p:cNvSpPr txBox="1"/>
                <p:nvPr/>
              </p:nvSpPr>
              <p:spPr>
                <a:xfrm>
                  <a:off x="2008290" y="1484784"/>
                  <a:ext cx="5822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t-BR" dirty="0" smtClean="0"/>
                    <a:t>+    -</a:t>
                  </a:r>
                  <a:endParaRPr lang="pt-BR" dirty="0"/>
                </a:p>
              </p:txBody>
            </p:sp>
          </p:grpSp>
          <p:sp>
            <p:nvSpPr>
              <p:cNvPr id="54" name="CaixaDeTexto 53"/>
              <p:cNvSpPr txBox="1"/>
              <p:nvPr/>
            </p:nvSpPr>
            <p:spPr>
              <a:xfrm>
                <a:off x="1907704" y="908720"/>
                <a:ext cx="11673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200" dirty="0" smtClean="0"/>
                  <a:t>Pulso solenoide</a:t>
                </a:r>
                <a:endParaRPr lang="pt-BR" sz="1200" dirty="0"/>
              </a:p>
            </p:txBody>
          </p:sp>
          <p:cxnSp>
            <p:nvCxnSpPr>
              <p:cNvPr id="55" name="Conector de seta reta 54"/>
              <p:cNvCxnSpPr>
                <a:stCxn id="46" idx="0"/>
                <a:endCxn id="54" idx="2"/>
              </p:cNvCxnSpPr>
              <p:nvPr/>
            </p:nvCxnSpPr>
            <p:spPr>
              <a:xfrm flipV="1">
                <a:off x="2299396" y="1185719"/>
                <a:ext cx="191962" cy="299065"/>
              </a:xfrm>
              <a:prstGeom prst="straightConnector1">
                <a:avLst/>
              </a:prstGeom>
              <a:ln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7" name="Retângulo 66"/>
          <p:cNvSpPr/>
          <p:nvPr/>
        </p:nvSpPr>
        <p:spPr>
          <a:xfrm>
            <a:off x="971600" y="3140968"/>
            <a:ext cx="604867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Cabo de rede</a:t>
            </a:r>
            <a:endParaRPr lang="pt-BR" dirty="0"/>
          </a:p>
        </p:txBody>
      </p:sp>
      <p:sp>
        <p:nvSpPr>
          <p:cNvPr id="68" name="CaixaDeTexto 67"/>
          <p:cNvSpPr txBox="1"/>
          <p:nvPr/>
        </p:nvSpPr>
        <p:spPr>
          <a:xfrm>
            <a:off x="5076056" y="260648"/>
            <a:ext cx="1200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Torniquete</a:t>
            </a:r>
            <a:endParaRPr lang="pt-BR" dirty="0"/>
          </a:p>
        </p:txBody>
      </p:sp>
      <p:sp>
        <p:nvSpPr>
          <p:cNvPr id="70" name="Retângulo 69"/>
          <p:cNvSpPr/>
          <p:nvPr/>
        </p:nvSpPr>
        <p:spPr>
          <a:xfrm>
            <a:off x="4211960" y="692696"/>
            <a:ext cx="3384376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3" name="Conector reto 72"/>
          <p:cNvCxnSpPr>
            <a:stCxn id="79" idx="4"/>
          </p:cNvCxnSpPr>
          <p:nvPr/>
        </p:nvCxnSpPr>
        <p:spPr>
          <a:xfrm>
            <a:off x="6696236" y="1844824"/>
            <a:ext cx="36004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to 73"/>
          <p:cNvCxnSpPr>
            <a:stCxn id="80" idx="4"/>
          </p:cNvCxnSpPr>
          <p:nvPr/>
        </p:nvCxnSpPr>
        <p:spPr>
          <a:xfrm>
            <a:off x="6984268" y="1844824"/>
            <a:ext cx="36004" cy="136815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upo 46"/>
          <p:cNvGrpSpPr/>
          <p:nvPr/>
        </p:nvGrpSpPr>
        <p:grpSpPr>
          <a:xfrm>
            <a:off x="6544794" y="1484784"/>
            <a:ext cx="582211" cy="504056"/>
            <a:chOff x="2008290" y="1484784"/>
            <a:chExt cx="582211" cy="504056"/>
          </a:xfrm>
        </p:grpSpPr>
        <p:sp>
          <p:nvSpPr>
            <p:cNvPr id="78" name="Retângulo 77"/>
            <p:cNvSpPr/>
            <p:nvPr/>
          </p:nvSpPr>
          <p:spPr>
            <a:xfrm>
              <a:off x="2051720" y="1556792"/>
              <a:ext cx="504056" cy="43204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9" name="Elipse 78"/>
            <p:cNvSpPr/>
            <p:nvPr/>
          </p:nvSpPr>
          <p:spPr>
            <a:xfrm>
              <a:off x="2123728" y="1772816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0" name="Elipse 79"/>
            <p:cNvSpPr/>
            <p:nvPr/>
          </p:nvSpPr>
          <p:spPr>
            <a:xfrm>
              <a:off x="2411760" y="1772816"/>
              <a:ext cx="72008" cy="7200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1" name="CaixaDeTexto 80"/>
            <p:cNvSpPr txBox="1"/>
            <p:nvPr/>
          </p:nvSpPr>
          <p:spPr>
            <a:xfrm>
              <a:off x="2008290" y="1484784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+    -</a:t>
              </a:r>
              <a:endParaRPr lang="pt-BR" dirty="0"/>
            </a:p>
          </p:txBody>
        </p:sp>
      </p:grpSp>
      <p:sp>
        <p:nvSpPr>
          <p:cNvPr id="76" name="CaixaDeTexto 75"/>
          <p:cNvSpPr txBox="1"/>
          <p:nvPr/>
        </p:nvSpPr>
        <p:spPr>
          <a:xfrm>
            <a:off x="6444208" y="908720"/>
            <a:ext cx="8034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Solenoide</a:t>
            </a:r>
            <a:endParaRPr lang="pt-BR" sz="1200" dirty="0"/>
          </a:p>
        </p:txBody>
      </p:sp>
      <p:cxnSp>
        <p:nvCxnSpPr>
          <p:cNvPr id="77" name="Conector de seta reta 76"/>
          <p:cNvCxnSpPr>
            <a:stCxn id="81" idx="0"/>
            <a:endCxn id="76" idx="2"/>
          </p:cNvCxnSpPr>
          <p:nvPr/>
        </p:nvCxnSpPr>
        <p:spPr>
          <a:xfrm flipV="1">
            <a:off x="6835900" y="1185719"/>
            <a:ext cx="10021" cy="299065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tângulo 93"/>
          <p:cNvSpPr/>
          <p:nvPr/>
        </p:nvSpPr>
        <p:spPr>
          <a:xfrm>
            <a:off x="7092280" y="1700808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5" name="Retângulo 94"/>
          <p:cNvSpPr/>
          <p:nvPr/>
        </p:nvSpPr>
        <p:spPr>
          <a:xfrm>
            <a:off x="6516216" y="1700808"/>
            <a:ext cx="72008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6" name="Retângulo 95"/>
          <p:cNvSpPr/>
          <p:nvPr/>
        </p:nvSpPr>
        <p:spPr>
          <a:xfrm>
            <a:off x="6770344" y="1791868"/>
            <a:ext cx="144016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cxnSp>
        <p:nvCxnSpPr>
          <p:cNvPr id="98" name="Conector de seta reta 97"/>
          <p:cNvCxnSpPr>
            <a:endCxn id="96" idx="0"/>
          </p:cNvCxnSpPr>
          <p:nvPr/>
        </p:nvCxnSpPr>
        <p:spPr>
          <a:xfrm flipH="1">
            <a:off x="6842352" y="1340768"/>
            <a:ext cx="249928" cy="451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CaixaDeTexto 102"/>
          <p:cNvSpPr txBox="1"/>
          <p:nvPr/>
        </p:nvSpPr>
        <p:spPr>
          <a:xfrm>
            <a:off x="7020272" y="1196752"/>
            <a:ext cx="5581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rgbClr val="FF0000"/>
                </a:solidFill>
              </a:rPr>
              <a:t>Diodo</a:t>
            </a:r>
            <a:endParaRPr lang="pt-BR" sz="1200" dirty="0">
              <a:solidFill>
                <a:srgbClr val="FF0000"/>
              </a:solidFill>
            </a:endParaRPr>
          </a:p>
        </p:txBody>
      </p:sp>
      <p:sp>
        <p:nvSpPr>
          <p:cNvPr id="107" name="Retângulo 106"/>
          <p:cNvSpPr/>
          <p:nvPr/>
        </p:nvSpPr>
        <p:spPr>
          <a:xfrm>
            <a:off x="4788024" y="1700808"/>
            <a:ext cx="72008" cy="720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8" name="Retângulo 107"/>
          <p:cNvSpPr/>
          <p:nvPr/>
        </p:nvSpPr>
        <p:spPr>
          <a:xfrm>
            <a:off x="4932040" y="1700808"/>
            <a:ext cx="72008" cy="720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9" name="Retângulo 108"/>
          <p:cNvSpPr/>
          <p:nvPr/>
        </p:nvSpPr>
        <p:spPr>
          <a:xfrm>
            <a:off x="5076056" y="1700808"/>
            <a:ext cx="72008" cy="720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1" name="Retângulo 110"/>
          <p:cNvSpPr/>
          <p:nvPr/>
        </p:nvSpPr>
        <p:spPr>
          <a:xfrm>
            <a:off x="5220072" y="1700808"/>
            <a:ext cx="72008" cy="720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2" name="Retângulo 111"/>
          <p:cNvSpPr/>
          <p:nvPr/>
        </p:nvSpPr>
        <p:spPr>
          <a:xfrm>
            <a:off x="5364088" y="1700808"/>
            <a:ext cx="72008" cy="720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3" name="Retângulo 112"/>
          <p:cNvSpPr/>
          <p:nvPr/>
        </p:nvSpPr>
        <p:spPr>
          <a:xfrm>
            <a:off x="5508104" y="1700808"/>
            <a:ext cx="72008" cy="720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4" name="Retângulo 113"/>
          <p:cNvSpPr/>
          <p:nvPr/>
        </p:nvSpPr>
        <p:spPr>
          <a:xfrm>
            <a:off x="5652120" y="1700808"/>
            <a:ext cx="72008" cy="720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5" name="Retângulo 114"/>
          <p:cNvSpPr/>
          <p:nvPr/>
        </p:nvSpPr>
        <p:spPr>
          <a:xfrm>
            <a:off x="5796136" y="1700808"/>
            <a:ext cx="72008" cy="720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6" name="Retângulo 115"/>
          <p:cNvSpPr/>
          <p:nvPr/>
        </p:nvSpPr>
        <p:spPr>
          <a:xfrm>
            <a:off x="5940152" y="1700808"/>
            <a:ext cx="72008" cy="720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7" name="Retângulo 116"/>
          <p:cNvSpPr/>
          <p:nvPr/>
        </p:nvSpPr>
        <p:spPr>
          <a:xfrm>
            <a:off x="6084168" y="1700808"/>
            <a:ext cx="72008" cy="720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82" name="Grupo 27"/>
          <p:cNvGrpSpPr/>
          <p:nvPr/>
        </p:nvGrpSpPr>
        <p:grpSpPr>
          <a:xfrm>
            <a:off x="4499992" y="1556792"/>
            <a:ext cx="1728192" cy="1584176"/>
            <a:chOff x="3563888" y="1340768"/>
            <a:chExt cx="1728192" cy="1584176"/>
          </a:xfrm>
        </p:grpSpPr>
        <p:sp>
          <p:nvSpPr>
            <p:cNvPr id="85" name="Forma livre 5"/>
            <p:cNvSpPr/>
            <p:nvPr/>
          </p:nvSpPr>
          <p:spPr>
            <a:xfrm>
              <a:off x="3779912" y="1340768"/>
              <a:ext cx="1512168" cy="407442"/>
            </a:xfrm>
            <a:custGeom>
              <a:avLst/>
              <a:gdLst>
                <a:gd name="connsiteX0" fmla="*/ 0 w 793215"/>
                <a:gd name="connsiteY0" fmla="*/ 0 h 716096"/>
                <a:gd name="connsiteX1" fmla="*/ 0 w 793215"/>
                <a:gd name="connsiteY1" fmla="*/ 352540 h 716096"/>
                <a:gd name="connsiteX2" fmla="*/ 198304 w 793215"/>
                <a:gd name="connsiteY2" fmla="*/ 352540 h 716096"/>
                <a:gd name="connsiteX3" fmla="*/ 198304 w 793215"/>
                <a:gd name="connsiteY3" fmla="*/ 716096 h 716096"/>
                <a:gd name="connsiteX4" fmla="*/ 583894 w 793215"/>
                <a:gd name="connsiteY4" fmla="*/ 716096 h 716096"/>
                <a:gd name="connsiteX5" fmla="*/ 583894 w 793215"/>
                <a:gd name="connsiteY5" fmla="*/ 363557 h 716096"/>
                <a:gd name="connsiteX6" fmla="*/ 793215 w 793215"/>
                <a:gd name="connsiteY6" fmla="*/ 363557 h 716096"/>
                <a:gd name="connsiteX7" fmla="*/ 793215 w 793215"/>
                <a:gd name="connsiteY7" fmla="*/ 22034 h 716096"/>
                <a:gd name="connsiteX8" fmla="*/ 0 w 793215"/>
                <a:gd name="connsiteY8" fmla="*/ 0 h 716096"/>
                <a:gd name="connsiteX0" fmla="*/ 0 w 793215"/>
                <a:gd name="connsiteY0" fmla="*/ 0 h 716096"/>
                <a:gd name="connsiteX1" fmla="*/ 0 w 793215"/>
                <a:gd name="connsiteY1" fmla="*/ 352540 h 716096"/>
                <a:gd name="connsiteX2" fmla="*/ 198304 w 793215"/>
                <a:gd name="connsiteY2" fmla="*/ 352540 h 716096"/>
                <a:gd name="connsiteX3" fmla="*/ 198304 w 793215"/>
                <a:gd name="connsiteY3" fmla="*/ 716096 h 716096"/>
                <a:gd name="connsiteX4" fmla="*/ 583894 w 793215"/>
                <a:gd name="connsiteY4" fmla="*/ 716096 h 716096"/>
                <a:gd name="connsiteX5" fmla="*/ 583894 w 793215"/>
                <a:gd name="connsiteY5" fmla="*/ 363557 h 716096"/>
                <a:gd name="connsiteX6" fmla="*/ 793215 w 793215"/>
                <a:gd name="connsiteY6" fmla="*/ 363557 h 716096"/>
                <a:gd name="connsiteX7" fmla="*/ 792088 w 793215"/>
                <a:gd name="connsiteY7" fmla="*/ 0 h 716096"/>
                <a:gd name="connsiteX8" fmla="*/ 0 w 793215"/>
                <a:gd name="connsiteY8" fmla="*/ 0 h 716096"/>
                <a:gd name="connsiteX0" fmla="*/ 0 w 793215"/>
                <a:gd name="connsiteY0" fmla="*/ 0 h 716096"/>
                <a:gd name="connsiteX1" fmla="*/ 0 w 793215"/>
                <a:gd name="connsiteY1" fmla="*/ 352540 h 716096"/>
                <a:gd name="connsiteX2" fmla="*/ 198304 w 793215"/>
                <a:gd name="connsiteY2" fmla="*/ 352540 h 716096"/>
                <a:gd name="connsiteX3" fmla="*/ 198304 w 793215"/>
                <a:gd name="connsiteY3" fmla="*/ 716096 h 716096"/>
                <a:gd name="connsiteX4" fmla="*/ 594911 w 793215"/>
                <a:gd name="connsiteY4" fmla="*/ 385513 h 716096"/>
                <a:gd name="connsiteX5" fmla="*/ 583894 w 793215"/>
                <a:gd name="connsiteY5" fmla="*/ 363557 h 716096"/>
                <a:gd name="connsiteX6" fmla="*/ 793215 w 793215"/>
                <a:gd name="connsiteY6" fmla="*/ 363557 h 716096"/>
                <a:gd name="connsiteX7" fmla="*/ 792088 w 793215"/>
                <a:gd name="connsiteY7" fmla="*/ 0 h 716096"/>
                <a:gd name="connsiteX8" fmla="*/ 0 w 793215"/>
                <a:gd name="connsiteY8" fmla="*/ 0 h 716096"/>
                <a:gd name="connsiteX0" fmla="*/ 0 w 793215"/>
                <a:gd name="connsiteY0" fmla="*/ 0 h 385513"/>
                <a:gd name="connsiteX1" fmla="*/ 0 w 793215"/>
                <a:gd name="connsiteY1" fmla="*/ 352540 h 385513"/>
                <a:gd name="connsiteX2" fmla="*/ 198304 w 793215"/>
                <a:gd name="connsiteY2" fmla="*/ 352540 h 385513"/>
                <a:gd name="connsiteX3" fmla="*/ 198304 w 793215"/>
                <a:gd name="connsiteY3" fmla="*/ 385513 h 385513"/>
                <a:gd name="connsiteX4" fmla="*/ 594911 w 793215"/>
                <a:gd name="connsiteY4" fmla="*/ 385513 h 385513"/>
                <a:gd name="connsiteX5" fmla="*/ 583894 w 793215"/>
                <a:gd name="connsiteY5" fmla="*/ 363557 h 385513"/>
                <a:gd name="connsiteX6" fmla="*/ 793215 w 793215"/>
                <a:gd name="connsiteY6" fmla="*/ 363557 h 385513"/>
                <a:gd name="connsiteX7" fmla="*/ 792088 w 793215"/>
                <a:gd name="connsiteY7" fmla="*/ 0 h 385513"/>
                <a:gd name="connsiteX8" fmla="*/ 0 w 793215"/>
                <a:gd name="connsiteY8" fmla="*/ 0 h 385513"/>
                <a:gd name="connsiteX0" fmla="*/ 0 w 793215"/>
                <a:gd name="connsiteY0" fmla="*/ 0 h 449765"/>
                <a:gd name="connsiteX1" fmla="*/ 0 w 793215"/>
                <a:gd name="connsiteY1" fmla="*/ 352540 h 449765"/>
                <a:gd name="connsiteX2" fmla="*/ 198304 w 793215"/>
                <a:gd name="connsiteY2" fmla="*/ 352540 h 449765"/>
                <a:gd name="connsiteX3" fmla="*/ 198304 w 793215"/>
                <a:gd name="connsiteY3" fmla="*/ 385513 h 449765"/>
                <a:gd name="connsiteX4" fmla="*/ 594911 w 793215"/>
                <a:gd name="connsiteY4" fmla="*/ 449765 h 449765"/>
                <a:gd name="connsiteX5" fmla="*/ 583894 w 793215"/>
                <a:gd name="connsiteY5" fmla="*/ 363557 h 449765"/>
                <a:gd name="connsiteX6" fmla="*/ 793215 w 793215"/>
                <a:gd name="connsiteY6" fmla="*/ 363557 h 449765"/>
                <a:gd name="connsiteX7" fmla="*/ 792088 w 793215"/>
                <a:gd name="connsiteY7" fmla="*/ 0 h 449765"/>
                <a:gd name="connsiteX8" fmla="*/ 0 w 793215"/>
                <a:gd name="connsiteY8" fmla="*/ 0 h 449765"/>
                <a:gd name="connsiteX0" fmla="*/ 0 w 793215"/>
                <a:gd name="connsiteY0" fmla="*/ 0 h 385513"/>
                <a:gd name="connsiteX1" fmla="*/ 0 w 793215"/>
                <a:gd name="connsiteY1" fmla="*/ 352540 h 385513"/>
                <a:gd name="connsiteX2" fmla="*/ 198304 w 793215"/>
                <a:gd name="connsiteY2" fmla="*/ 352540 h 385513"/>
                <a:gd name="connsiteX3" fmla="*/ 198304 w 793215"/>
                <a:gd name="connsiteY3" fmla="*/ 385513 h 385513"/>
                <a:gd name="connsiteX4" fmla="*/ 583894 w 793215"/>
                <a:gd name="connsiteY4" fmla="*/ 363557 h 385513"/>
                <a:gd name="connsiteX5" fmla="*/ 793215 w 793215"/>
                <a:gd name="connsiteY5" fmla="*/ 363557 h 385513"/>
                <a:gd name="connsiteX6" fmla="*/ 792088 w 793215"/>
                <a:gd name="connsiteY6" fmla="*/ 0 h 385513"/>
                <a:gd name="connsiteX7" fmla="*/ 0 w 793215"/>
                <a:gd name="connsiteY7" fmla="*/ 0 h 385513"/>
                <a:gd name="connsiteX0" fmla="*/ 0 w 793215"/>
                <a:gd name="connsiteY0" fmla="*/ 0 h 363557"/>
                <a:gd name="connsiteX1" fmla="*/ 0 w 793215"/>
                <a:gd name="connsiteY1" fmla="*/ 352540 h 363557"/>
                <a:gd name="connsiteX2" fmla="*/ 198304 w 793215"/>
                <a:gd name="connsiteY2" fmla="*/ 352540 h 363557"/>
                <a:gd name="connsiteX3" fmla="*/ 583894 w 793215"/>
                <a:gd name="connsiteY3" fmla="*/ 363557 h 363557"/>
                <a:gd name="connsiteX4" fmla="*/ 793215 w 793215"/>
                <a:gd name="connsiteY4" fmla="*/ 363557 h 363557"/>
                <a:gd name="connsiteX5" fmla="*/ 792088 w 793215"/>
                <a:gd name="connsiteY5" fmla="*/ 0 h 363557"/>
                <a:gd name="connsiteX6" fmla="*/ 0 w 793215"/>
                <a:gd name="connsiteY6" fmla="*/ 0 h 36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3215" h="363557">
                  <a:moveTo>
                    <a:pt x="0" y="0"/>
                  </a:moveTo>
                  <a:lnTo>
                    <a:pt x="0" y="352540"/>
                  </a:lnTo>
                  <a:lnTo>
                    <a:pt x="198304" y="352540"/>
                  </a:lnTo>
                  <a:lnTo>
                    <a:pt x="583894" y="363557"/>
                  </a:lnTo>
                  <a:lnTo>
                    <a:pt x="793215" y="363557"/>
                  </a:lnTo>
                  <a:cubicBezTo>
                    <a:pt x="792839" y="242371"/>
                    <a:pt x="792464" y="121186"/>
                    <a:pt x="792088" y="0"/>
                  </a:cubicBezTo>
                  <a:lnTo>
                    <a:pt x="0" y="0"/>
                  </a:lnTo>
                  <a:close/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7" name="Elipse 86"/>
            <p:cNvSpPr/>
            <p:nvPr/>
          </p:nvSpPr>
          <p:spPr>
            <a:xfrm>
              <a:off x="3995936" y="1484784"/>
              <a:ext cx="72008" cy="72008"/>
            </a:xfrm>
            <a:prstGeom prst="ellipse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88" name="Elipse 8"/>
            <p:cNvSpPr/>
            <p:nvPr/>
          </p:nvSpPr>
          <p:spPr>
            <a:xfrm>
              <a:off x="5148064" y="1484784"/>
              <a:ext cx="72008" cy="72008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89" name="Elipse 9"/>
            <p:cNvSpPr/>
            <p:nvPr/>
          </p:nvSpPr>
          <p:spPr>
            <a:xfrm>
              <a:off x="5004048" y="1484784"/>
              <a:ext cx="72008" cy="72008"/>
            </a:xfrm>
            <a:prstGeom prst="ellipse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cxnSp>
          <p:nvCxnSpPr>
            <p:cNvPr id="91" name="Conector reto 90"/>
            <p:cNvCxnSpPr>
              <a:stCxn id="89" idx="4"/>
            </p:cNvCxnSpPr>
            <p:nvPr/>
          </p:nvCxnSpPr>
          <p:spPr>
            <a:xfrm>
              <a:off x="5040052" y="1556792"/>
              <a:ext cx="36004" cy="1368152"/>
            </a:xfrm>
            <a:prstGeom prst="line">
              <a:avLst/>
            </a:prstGeom>
            <a:ln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ector reto 91"/>
            <p:cNvCxnSpPr>
              <a:stCxn id="88" idx="4"/>
            </p:cNvCxnSpPr>
            <p:nvPr/>
          </p:nvCxnSpPr>
          <p:spPr>
            <a:xfrm>
              <a:off x="5184068" y="1556792"/>
              <a:ext cx="36004" cy="1368152"/>
            </a:xfrm>
            <a:prstGeom prst="line">
              <a:avLst/>
            </a:prstGeom>
            <a:ln>
              <a:solidFill>
                <a:schemeClr val="accent6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ector reto 92"/>
            <p:cNvCxnSpPr>
              <a:stCxn id="87" idx="4"/>
            </p:cNvCxnSpPr>
            <p:nvPr/>
          </p:nvCxnSpPr>
          <p:spPr>
            <a:xfrm>
              <a:off x="4031940" y="1556792"/>
              <a:ext cx="36004" cy="1368152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Elipse 6"/>
            <p:cNvSpPr/>
            <p:nvPr/>
          </p:nvSpPr>
          <p:spPr>
            <a:xfrm>
              <a:off x="3563888" y="1484784"/>
              <a:ext cx="72008" cy="7200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cxnSp>
          <p:nvCxnSpPr>
            <p:cNvPr id="90" name="Conector reto 89"/>
            <p:cNvCxnSpPr>
              <a:stCxn id="86" idx="4"/>
            </p:cNvCxnSpPr>
            <p:nvPr/>
          </p:nvCxnSpPr>
          <p:spPr>
            <a:xfrm>
              <a:off x="3599892" y="1556792"/>
              <a:ext cx="36004" cy="1368152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CaixaDeTexto 127"/>
          <p:cNvSpPr txBox="1"/>
          <p:nvPr/>
        </p:nvSpPr>
        <p:spPr>
          <a:xfrm>
            <a:off x="4671566" y="1582192"/>
            <a:ext cx="162862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" dirty="0" smtClean="0"/>
              <a:t>GND   +12                       E5A                                   E2     E1</a:t>
            </a:r>
            <a:endParaRPr lang="pt-BR" sz="500" dirty="0"/>
          </a:p>
        </p:txBody>
      </p:sp>
      <p:sp>
        <p:nvSpPr>
          <p:cNvPr id="141" name="Retângulo 140"/>
          <p:cNvSpPr/>
          <p:nvPr/>
        </p:nvSpPr>
        <p:spPr>
          <a:xfrm>
            <a:off x="395536" y="260648"/>
            <a:ext cx="7560840" cy="33843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7" name="CaixaDeTexto 146"/>
          <p:cNvSpPr txBox="1"/>
          <p:nvPr/>
        </p:nvSpPr>
        <p:spPr>
          <a:xfrm>
            <a:off x="323528" y="393305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Torniquete Giro bloqueado em 1 sentido</a:t>
            </a:r>
            <a:endParaRPr lang="pt-BR" dirty="0"/>
          </a:p>
        </p:txBody>
      </p:sp>
      <p:sp>
        <p:nvSpPr>
          <p:cNvPr id="148" name="Retângulo 147"/>
          <p:cNvSpPr/>
          <p:nvPr/>
        </p:nvSpPr>
        <p:spPr>
          <a:xfrm>
            <a:off x="395536" y="4365104"/>
            <a:ext cx="2592288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80" name="Grupo 179"/>
          <p:cNvGrpSpPr/>
          <p:nvPr/>
        </p:nvGrpSpPr>
        <p:grpSpPr>
          <a:xfrm>
            <a:off x="539552" y="4509120"/>
            <a:ext cx="1800200" cy="432048"/>
            <a:chOff x="827584" y="4581128"/>
            <a:chExt cx="1800200" cy="432048"/>
          </a:xfrm>
        </p:grpSpPr>
        <p:grpSp>
          <p:nvGrpSpPr>
            <p:cNvPr id="178" name="Grupo 177"/>
            <p:cNvGrpSpPr/>
            <p:nvPr/>
          </p:nvGrpSpPr>
          <p:grpSpPr>
            <a:xfrm>
              <a:off x="899592" y="4653136"/>
              <a:ext cx="1628626" cy="196974"/>
              <a:chOff x="855142" y="5254600"/>
              <a:chExt cx="1628626" cy="196974"/>
            </a:xfrm>
          </p:grpSpPr>
          <p:grpSp>
            <p:nvGrpSpPr>
              <p:cNvPr id="172" name="Grupo 171"/>
              <p:cNvGrpSpPr/>
              <p:nvPr/>
            </p:nvGrpSpPr>
            <p:grpSpPr>
              <a:xfrm>
                <a:off x="855142" y="5254600"/>
                <a:ext cx="1628626" cy="190624"/>
                <a:chOff x="855142" y="5254600"/>
                <a:chExt cx="1628626" cy="190624"/>
              </a:xfrm>
            </p:grpSpPr>
            <p:sp>
              <p:nvSpPr>
                <p:cNvPr id="161" name="Retângulo 160"/>
                <p:cNvSpPr/>
                <p:nvPr/>
              </p:nvSpPr>
              <p:spPr>
                <a:xfrm>
                  <a:off x="971600" y="5373216"/>
                  <a:ext cx="72008" cy="72008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62" name="Retângulo 161"/>
                <p:cNvSpPr/>
                <p:nvPr/>
              </p:nvSpPr>
              <p:spPr>
                <a:xfrm>
                  <a:off x="1115616" y="5373216"/>
                  <a:ext cx="72008" cy="72008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63" name="Retângulo 162"/>
                <p:cNvSpPr/>
                <p:nvPr/>
              </p:nvSpPr>
              <p:spPr>
                <a:xfrm>
                  <a:off x="1259632" y="5373216"/>
                  <a:ext cx="72008" cy="72008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64" name="Retângulo 163"/>
                <p:cNvSpPr/>
                <p:nvPr/>
              </p:nvSpPr>
              <p:spPr>
                <a:xfrm>
                  <a:off x="1403648" y="5373216"/>
                  <a:ext cx="72008" cy="72008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65" name="Retângulo 164"/>
                <p:cNvSpPr/>
                <p:nvPr/>
              </p:nvSpPr>
              <p:spPr>
                <a:xfrm>
                  <a:off x="1547664" y="5373216"/>
                  <a:ext cx="72008" cy="72008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66" name="Retângulo 165"/>
                <p:cNvSpPr/>
                <p:nvPr/>
              </p:nvSpPr>
              <p:spPr>
                <a:xfrm>
                  <a:off x="1691680" y="5373216"/>
                  <a:ext cx="72008" cy="72008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67" name="Retângulo 166"/>
                <p:cNvSpPr/>
                <p:nvPr/>
              </p:nvSpPr>
              <p:spPr>
                <a:xfrm>
                  <a:off x="1835696" y="5373216"/>
                  <a:ext cx="72008" cy="72008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68" name="Retângulo 167"/>
                <p:cNvSpPr/>
                <p:nvPr/>
              </p:nvSpPr>
              <p:spPr>
                <a:xfrm>
                  <a:off x="1979712" y="5373216"/>
                  <a:ext cx="72008" cy="72008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69" name="Retângulo 168"/>
                <p:cNvSpPr/>
                <p:nvPr/>
              </p:nvSpPr>
              <p:spPr>
                <a:xfrm>
                  <a:off x="2123728" y="5373216"/>
                  <a:ext cx="72008" cy="72008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70" name="Retângulo 169"/>
                <p:cNvSpPr/>
                <p:nvPr/>
              </p:nvSpPr>
              <p:spPr>
                <a:xfrm>
                  <a:off x="2267744" y="5373216"/>
                  <a:ext cx="72008" cy="72008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71" name="CaixaDeTexto 170"/>
                <p:cNvSpPr txBox="1"/>
                <p:nvPr/>
              </p:nvSpPr>
              <p:spPr>
                <a:xfrm>
                  <a:off x="855142" y="5254600"/>
                  <a:ext cx="1628626" cy="1692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500" dirty="0" smtClean="0"/>
                    <a:t>GND   +12                       E5A                                   E2     E1</a:t>
                  </a:r>
                  <a:endParaRPr lang="pt-BR" sz="500" dirty="0"/>
                </a:p>
              </p:txBody>
            </p:sp>
          </p:grpSp>
          <p:cxnSp>
            <p:nvCxnSpPr>
              <p:cNvPr id="174" name="Conector angulado 173"/>
              <p:cNvCxnSpPr>
                <a:stCxn id="165" idx="2"/>
                <a:endCxn id="161" idx="2"/>
              </p:cNvCxnSpPr>
              <p:nvPr/>
            </p:nvCxnSpPr>
            <p:spPr>
              <a:xfrm rot="5400000">
                <a:off x="1295636" y="5157192"/>
                <a:ext cx="12700" cy="576064"/>
              </a:xfrm>
              <a:prstGeom prst="bentConnector3">
                <a:avLst>
                  <a:gd name="adj1" fmla="val 90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9" name="Retângulo 178"/>
            <p:cNvSpPr/>
            <p:nvPr/>
          </p:nvSpPr>
          <p:spPr>
            <a:xfrm>
              <a:off x="827584" y="4581128"/>
              <a:ext cx="1800200" cy="43204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1418</TotalTime>
  <Words>35</Words>
  <Application>Microsoft Office PowerPoint</Application>
  <PresentationFormat>Apresentação na tela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william</dc:creator>
  <cp:lastModifiedBy>william</cp:lastModifiedBy>
  <cp:revision>15</cp:revision>
  <dcterms:created xsi:type="dcterms:W3CDTF">2015-03-30T11:30:17Z</dcterms:created>
  <dcterms:modified xsi:type="dcterms:W3CDTF">2015-03-31T11:08:52Z</dcterms:modified>
</cp:coreProperties>
</file>